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6" r:id="rId29"/>
    <p:sldId id="289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592" autoAdjust="0"/>
  </p:normalViewPr>
  <p:slideViewPr>
    <p:cSldViewPr>
      <p:cViewPr>
        <p:scale>
          <a:sx n="57" d="100"/>
          <a:sy n="57" d="100"/>
        </p:scale>
        <p:origin x="-1075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44008" y="3717032"/>
            <a:ext cx="4248472" cy="208823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900" dirty="0" smtClean="0"/>
              <a:t/>
            </a:r>
            <a:br>
              <a:rPr lang="ru-RU" sz="4900" dirty="0" smtClean="0"/>
            </a:br>
            <a:r>
              <a:rPr lang="ru-RU" sz="4900" dirty="0"/>
              <a:t/>
            </a:r>
            <a:br>
              <a:rPr lang="ru-RU" sz="4900" dirty="0"/>
            </a:br>
            <a:r>
              <a:rPr lang="ru-RU" sz="4900" dirty="0" smtClean="0"/>
              <a:t/>
            </a:r>
            <a:br>
              <a:rPr lang="ru-RU" sz="4900" dirty="0" smtClean="0"/>
            </a:br>
            <a:r>
              <a:rPr lang="ru-RU" sz="4900" dirty="0"/>
              <a:t/>
            </a:r>
            <a:br>
              <a:rPr lang="ru-RU" sz="4900" dirty="0"/>
            </a:br>
            <a:r>
              <a:rPr lang="ru-RU" sz="4900" dirty="0" smtClean="0"/>
              <a:t/>
            </a:r>
            <a:br>
              <a:rPr lang="ru-RU" sz="4900" dirty="0" smtClean="0"/>
            </a:br>
            <a:r>
              <a:rPr lang="ru-RU" sz="4900" dirty="0"/>
              <a:t/>
            </a:r>
            <a:br>
              <a:rPr lang="ru-RU" sz="4900" dirty="0"/>
            </a:br>
            <a:r>
              <a:rPr lang="ru-RU" sz="4400" dirty="0" smtClean="0"/>
              <a:t>Брошь из георгиевской ленты </a:t>
            </a:r>
            <a:br>
              <a:rPr lang="ru-RU" sz="4400" dirty="0" smtClean="0"/>
            </a:br>
            <a:r>
              <a:rPr lang="ru-RU" sz="4400" dirty="0" smtClean="0"/>
              <a:t>к 9 мая</a:t>
            </a:r>
            <a:endParaRPr lang="ru-RU" sz="4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941168"/>
            <a:ext cx="7304856" cy="1080120"/>
          </a:xfrm>
        </p:spPr>
        <p:txBody>
          <a:bodyPr>
            <a:normAutofit fontScale="92500" lnSpcReduction="20000"/>
          </a:bodyPr>
          <a:lstStyle/>
          <a:p>
            <a:r>
              <a:rPr lang="ru-RU" sz="2400" dirty="0" smtClean="0">
                <a:solidFill>
                  <a:schemeClr val="tx1"/>
                </a:solidFill>
              </a:rPr>
              <a:t>Мастер-класс  </a:t>
            </a:r>
          </a:p>
          <a:p>
            <a:r>
              <a:rPr lang="ru-RU" sz="2400" dirty="0">
                <a:solidFill>
                  <a:schemeClr val="tx1"/>
                </a:solidFill>
              </a:rPr>
              <a:t>о</a:t>
            </a:r>
            <a:r>
              <a:rPr lang="ru-RU" sz="2400" dirty="0" smtClean="0">
                <a:solidFill>
                  <a:schemeClr val="tx1"/>
                </a:solidFill>
              </a:rPr>
              <a:t>т семьи Салиховых</a:t>
            </a:r>
          </a:p>
          <a:p>
            <a:r>
              <a:rPr lang="ru-RU" sz="2400" dirty="0" smtClean="0">
                <a:solidFill>
                  <a:schemeClr val="tx1"/>
                </a:solidFill>
              </a:rPr>
              <a:t>7а класс</a:t>
            </a:r>
          </a:p>
        </p:txBody>
      </p:sp>
      <p:pic>
        <p:nvPicPr>
          <p:cNvPr id="1026" name="Picture 2" descr="D:\Desktop\YRe8AQPpDO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32656"/>
            <a:ext cx="3816424" cy="4392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0633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5" name="Содержимое 4" descr="C:\Users\Ирина\Desktop\внеурочная деят на 9 мая\10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1676400"/>
            <a:ext cx="4251524" cy="4776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685800" y="620688"/>
            <a:ext cx="7990656" cy="5627712"/>
          </a:xfrm>
        </p:spPr>
        <p:txBody>
          <a:bodyPr>
            <a:normAutofit/>
          </a:bodyPr>
          <a:lstStyle/>
          <a:p>
            <a:r>
              <a:rPr lang="ru-RU" sz="2400" dirty="0" smtClean="0"/>
              <a:t>  </a:t>
            </a:r>
          </a:p>
          <a:p>
            <a:r>
              <a:rPr lang="ru-RU" sz="2400" dirty="0" smtClean="0"/>
              <a:t>На оборотной стороне ленту тоже желательно зафиксировать.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0633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5" name="Содержимое 4" descr="C:\Users\Ирина\Desktop\внеурочная деят на 9 мая\1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2204864"/>
            <a:ext cx="4032448" cy="1656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685800" y="548680"/>
            <a:ext cx="7990656" cy="5699720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Основа готова. Приступаем непосредственно к выполнению банта.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Края оставшихся трех отрезков обрабатываем над огнем, край фиксируем пинцетов во избежание ожогов. Да и край получается ровнее!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/>
              <a:t>Итак, ленты подготовлены к работе.</a:t>
            </a:r>
          </a:p>
          <a:p>
            <a:endParaRPr lang="ru-RU" dirty="0"/>
          </a:p>
        </p:txBody>
      </p:sp>
      <p:pic>
        <p:nvPicPr>
          <p:cNvPr id="6" name="Рисунок 5" descr="C:\Users\Ирина\Desktop\внеурочная деят на 9 мая\1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98955" y="5085184"/>
            <a:ext cx="3439020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685800" y="332656"/>
            <a:ext cx="8062664" cy="5915744"/>
          </a:xfrm>
        </p:spPr>
        <p:txBody>
          <a:bodyPr/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Берем отрезок длиной 15см и по краю наносим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термоклей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/>
              <a:t>Пока клей не остыл, формируем из ленты кольцо.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5" name="Рисунок 4" descr="C:\Users\Ирина\Desktop\внеурочная деят на 9 мая\1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1888640"/>
            <a:ext cx="3580407" cy="194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Ирина\Desktop\внеурочная деят на 9 мая\1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470" y="4671392"/>
            <a:ext cx="2592289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5" name="Содержимое 4" descr="C:\Users\Ирина\Desktop\внеурочная деят на 9 мая\15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920" y="1628800"/>
            <a:ext cx="3672408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685800" y="548680"/>
            <a:ext cx="8062664" cy="5699720"/>
          </a:xfrm>
        </p:spPr>
        <p:txBody>
          <a:bodyPr/>
          <a:lstStyle/>
          <a:p>
            <a:r>
              <a:rPr lang="ru-RU" sz="2400" dirty="0" smtClean="0"/>
              <a:t>Теперь складываем полученную деталь вдвое, ориентируясь на место склейки. Намечаем с противоположного края складку.</a:t>
            </a:r>
          </a:p>
          <a:p>
            <a:endParaRPr lang="ru-RU" sz="2400" dirty="0" smtClean="0"/>
          </a:p>
          <a:p>
            <a:endParaRPr lang="ru-RU" sz="2400" dirty="0" smtClean="0"/>
          </a:p>
          <a:p>
            <a:endParaRPr lang="ru-RU" sz="2400" dirty="0" smtClean="0"/>
          </a:p>
          <a:p>
            <a:endParaRPr lang="ru-RU" sz="2400" dirty="0" smtClean="0"/>
          </a:p>
          <a:p>
            <a:endParaRPr lang="ru-RU" sz="2400" dirty="0" smtClean="0"/>
          </a:p>
          <a:p>
            <a:r>
              <a:rPr lang="ru-RU" sz="2400" dirty="0" smtClean="0"/>
              <a:t>С внутренней стороны на место сгиба наносим </a:t>
            </a:r>
            <a:r>
              <a:rPr lang="ru-RU" sz="2400" dirty="0" err="1" smtClean="0"/>
              <a:t>термоклей</a:t>
            </a:r>
            <a:r>
              <a:rPr lang="ru-RU" sz="2400" dirty="0" smtClean="0"/>
              <a:t> и фиксируем с противоположной стороной.</a:t>
            </a:r>
          </a:p>
          <a:p>
            <a:endParaRPr lang="ru-RU" sz="2400" dirty="0" smtClean="0"/>
          </a:p>
          <a:p>
            <a:endParaRPr lang="ru-RU" dirty="0"/>
          </a:p>
        </p:txBody>
      </p:sp>
      <p:pic>
        <p:nvPicPr>
          <p:cNvPr id="7" name="Рисунок 6" descr="C:\Users\Ирина\Desktop\внеурочная деят на 9 мая\1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4653136"/>
            <a:ext cx="3600400" cy="2204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685800" y="404664"/>
            <a:ext cx="8062664" cy="5843736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Наносим клей с другой стороны сгиба и получаем вот такую деталь.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/>
              <a:t>Аналогично из отрезка длиной 10см формируем вторую деталь.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C:\Users\Ирина\Desktop\1 l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912" y="1988840"/>
            <a:ext cx="3960439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Ирина\Desktop\внеурочная деят на 9 мая\1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4945541"/>
            <a:ext cx="4104456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5" name="Содержимое 4" descr="C:\Users\Ирина\Desktop\внеурочная деят на 9 мая\18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912" y="1340768"/>
            <a:ext cx="3168352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685800" y="476672"/>
            <a:ext cx="8062664" cy="5771728"/>
          </a:xfrm>
        </p:spPr>
        <p:txBody>
          <a:bodyPr/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Наносим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термоклей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по серединной линии и соединяем две заготовки. Бант практически готов!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/>
              <a:t>Осталось сделать перемычку для банта. </a:t>
            </a:r>
            <a:br>
              <a:rPr lang="ru-RU" sz="2400" dirty="0" smtClean="0"/>
            </a:br>
            <a:r>
              <a:rPr lang="ru-RU" sz="2400" dirty="0" smtClean="0"/>
              <a:t>На отрезке длиной 7см по оранжевой полоске наносим </a:t>
            </a:r>
            <a:r>
              <a:rPr lang="ru-RU" sz="2400" dirty="0" err="1" smtClean="0"/>
              <a:t>термоклей</a:t>
            </a:r>
            <a:r>
              <a:rPr lang="ru-RU" sz="2400" dirty="0" smtClean="0"/>
              <a:t>.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6" name="Рисунок 5" descr="C:\Users\Ирина\Desktop\внеурочная деят на 9 мая\1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4941168"/>
            <a:ext cx="4176464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5" name="Содержимое 4" descr="C:\Users\Ирина\Desktop\внеурочная деят на 9 мая\20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888" y="1052737"/>
            <a:ext cx="4824536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685800" y="476672"/>
            <a:ext cx="8134672" cy="5771728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Подворачиваем, склеиваем. Наносим полосой </a:t>
            </a:r>
            <a:r>
              <a:rPr lang="ru-RU" sz="2400" dirty="0" err="1" smtClean="0"/>
              <a:t>термоклей</a:t>
            </a:r>
            <a:r>
              <a:rPr lang="ru-RU" sz="2400" dirty="0" smtClean="0"/>
              <a:t> с другой стороны.</a:t>
            </a:r>
          </a:p>
          <a:p>
            <a:endParaRPr lang="ru-RU" sz="2400" dirty="0" smtClean="0"/>
          </a:p>
          <a:p>
            <a:endParaRPr lang="ru-RU" sz="2400" dirty="0" smtClean="0"/>
          </a:p>
          <a:p>
            <a:endParaRPr lang="ru-RU" sz="2400" dirty="0" smtClean="0"/>
          </a:p>
          <a:p>
            <a:endParaRPr lang="ru-RU" sz="2400" dirty="0" smtClean="0"/>
          </a:p>
          <a:p>
            <a:endParaRPr lang="ru-RU" sz="2400" dirty="0" smtClean="0"/>
          </a:p>
          <a:p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Получается вот такая полоска.</a:t>
            </a:r>
          </a:p>
          <a:p>
            <a:endParaRPr lang="ru-RU" sz="2400" dirty="0"/>
          </a:p>
        </p:txBody>
      </p:sp>
      <p:pic>
        <p:nvPicPr>
          <p:cNvPr id="7" name="Рисунок 6" descr="C:\Users\Ирина\Desktop\внеурочная деят на 9 мая\2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4410075"/>
            <a:ext cx="4968552" cy="2187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685800" y="468633"/>
            <a:ext cx="27432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5" name="Содержимое 4" descr="C:\Users\Ирина\Desktop\внеурочная деят на 9 мая\22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1556792"/>
            <a:ext cx="3661246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685800" y="404664"/>
            <a:ext cx="8062664" cy="5843736"/>
          </a:xfrm>
        </p:spPr>
        <p:txBody>
          <a:bodyPr/>
          <a:lstStyle/>
          <a:p>
            <a:r>
              <a:rPr lang="ru-RU" sz="2400" b="1" dirty="0" smtClean="0"/>
              <a:t>Сборка.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 бант по серединной линии наносим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термоклей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 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Обратите внимание: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мЕньшая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деталь вверху!</a:t>
            </a:r>
          </a:p>
          <a:p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/>
              <a:t>Приклеиваем перемычку.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C:\Users\Ирина\Desktop\внеурочная деят на 9 мая\2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4005064"/>
            <a:ext cx="3168352" cy="2643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685800" y="468633"/>
            <a:ext cx="27432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5" name="Содержимое 4" descr="C:\Users\Ирина\Desktop\внеурочная деят на 9 мая\24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1556793"/>
            <a:ext cx="3168352" cy="1728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685800" y="404664"/>
            <a:ext cx="8206680" cy="5843736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Переворачиваем и подклеиваем концы перемычки на оборотной стороне. </a:t>
            </a:r>
            <a:br>
              <a:rPr lang="ru-RU" sz="2400" dirty="0" smtClean="0"/>
            </a:br>
            <a:r>
              <a:rPr lang="ru-RU" sz="2400" dirty="0" smtClean="0"/>
              <a:t>Наносим </a:t>
            </a:r>
            <a:r>
              <a:rPr lang="ru-RU" sz="2400" dirty="0" err="1" smtClean="0"/>
              <a:t>термоклей</a:t>
            </a:r>
            <a:r>
              <a:rPr lang="ru-RU" sz="2400" dirty="0" smtClean="0"/>
              <a:t> на оборотную сторону банта.</a:t>
            </a:r>
          </a:p>
          <a:p>
            <a:endParaRPr lang="ru-RU" sz="2400" dirty="0" smtClean="0"/>
          </a:p>
          <a:p>
            <a:endParaRPr lang="ru-RU" sz="2400" dirty="0" smtClean="0"/>
          </a:p>
          <a:p>
            <a:endParaRPr lang="ru-RU" sz="2400" dirty="0" smtClean="0"/>
          </a:p>
          <a:p>
            <a:endParaRPr lang="ru-RU" sz="2400" dirty="0" smtClean="0"/>
          </a:p>
          <a:p>
            <a:r>
              <a:rPr lang="ru-RU" sz="2400" dirty="0" smtClean="0"/>
              <a:t>Приклеиваем бант к основе-петельке.</a:t>
            </a:r>
            <a:endParaRPr lang="ru-RU" sz="2400" dirty="0"/>
          </a:p>
        </p:txBody>
      </p:sp>
      <p:pic>
        <p:nvPicPr>
          <p:cNvPr id="6" name="Рисунок 5" descr="C:\Users\Ирина\Desktop\внеурочная деят на 9 мая\2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3573016"/>
            <a:ext cx="2880320" cy="2996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685800" y="476672"/>
            <a:ext cx="8062664" cy="5771728"/>
          </a:xfrm>
        </p:spPr>
        <p:txBody>
          <a:bodyPr/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Декорируем звездочкой или пуговицей.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/>
              <a:t>На оборотную сторону </a:t>
            </a:r>
            <a:r>
              <a:rPr lang="ru-RU" sz="2400" dirty="0" err="1" smtClean="0"/>
              <a:t>термоклеем</a:t>
            </a:r>
            <a:r>
              <a:rPr lang="ru-RU" sz="2400" dirty="0" smtClean="0"/>
              <a:t> крепим основу для броши.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5" name="Рисунок 4" descr="C:\Users\Ирина\Desktop\внеурочная деят на 9 мая\2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7" y="1484784"/>
            <a:ext cx="2736303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Ирина\Desktop\внеурочная деят на 9 мая\2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4653136"/>
            <a:ext cx="2664296" cy="2204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5" name="Содержимое 4" descr="C:\Users\Ирина\Desktop\внеурочная деят на 9 мая\2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211762" y="692696"/>
            <a:ext cx="4752726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685800" y="692696"/>
            <a:ext cx="3526160" cy="5555704"/>
          </a:xfrm>
        </p:spPr>
        <p:txBody>
          <a:bodyPr>
            <a:normAutofit/>
          </a:bodyPr>
          <a:lstStyle/>
          <a:p>
            <a:r>
              <a:rPr lang="ru-RU" sz="1600" b="1" dirty="0" smtClean="0"/>
              <a:t>Чёрный дым, оранжевое пламя,</a:t>
            </a:r>
            <a:br>
              <a:rPr lang="ru-RU" sz="1600" b="1" dirty="0" smtClean="0"/>
            </a:br>
            <a:r>
              <a:rPr lang="ru-RU" sz="1600" b="1" dirty="0" smtClean="0"/>
              <a:t>Полосы из пороха с огнём,</a:t>
            </a:r>
            <a:br>
              <a:rPr lang="ru-RU" sz="1600" b="1" dirty="0" smtClean="0"/>
            </a:br>
            <a:r>
              <a:rPr lang="ru-RU" sz="1600" b="1" dirty="0" smtClean="0"/>
              <a:t>Мы своих по ленточке узнаем,</a:t>
            </a:r>
            <a:br>
              <a:rPr lang="ru-RU" sz="1600" b="1" dirty="0" smtClean="0"/>
            </a:br>
            <a:r>
              <a:rPr lang="ru-RU" sz="1600" b="1" dirty="0" smtClean="0"/>
              <a:t>Со Святым Георгием идём!</a:t>
            </a:r>
            <a:br>
              <a:rPr lang="ru-RU" sz="1600" b="1" dirty="0" smtClean="0"/>
            </a:br>
            <a:r>
              <a:rPr lang="ru-RU" sz="1600" b="1" dirty="0" smtClean="0"/>
              <a:t>С гордостью и доблестью Отчизны,</a:t>
            </a:r>
            <a:br>
              <a:rPr lang="ru-RU" sz="1600" b="1" dirty="0" smtClean="0"/>
            </a:br>
            <a:r>
              <a:rPr lang="ru-RU" sz="1600" b="1" dirty="0" smtClean="0"/>
              <a:t>Славой наших дедов и отцов,</a:t>
            </a:r>
            <a:br>
              <a:rPr lang="ru-RU" sz="1600" b="1" dirty="0" smtClean="0"/>
            </a:br>
            <a:r>
              <a:rPr lang="ru-RU" sz="1600" b="1" dirty="0" smtClean="0"/>
              <a:t>Нам в подарок жизнь за чьи-то жизни</a:t>
            </a:r>
            <a:br>
              <a:rPr lang="ru-RU" sz="1600" b="1" dirty="0" smtClean="0"/>
            </a:br>
            <a:r>
              <a:rPr lang="ru-RU" sz="1600" b="1" dirty="0" smtClean="0"/>
              <a:t>С лентою знамён и орденов.</a:t>
            </a:r>
            <a:br>
              <a:rPr lang="ru-RU" sz="1600" b="1" dirty="0" smtClean="0"/>
            </a:br>
            <a:r>
              <a:rPr lang="ru-RU" sz="1600" b="1" dirty="0" smtClean="0"/>
              <a:t>От Войны опять открылись раны,</a:t>
            </a:r>
            <a:br>
              <a:rPr lang="ru-RU" sz="1600" b="1" dirty="0" smtClean="0"/>
            </a:br>
            <a:r>
              <a:rPr lang="ru-RU" sz="1600" b="1" dirty="0" smtClean="0"/>
              <a:t>В обороне мы к плечу плечом,</a:t>
            </a:r>
            <a:br>
              <a:rPr lang="ru-RU" sz="1600" b="1" dirty="0" smtClean="0"/>
            </a:br>
            <a:r>
              <a:rPr lang="ru-RU" sz="1600" b="1" dirty="0" smtClean="0"/>
              <a:t>Мы – потомки, мы на поле брани</a:t>
            </a:r>
            <a:br>
              <a:rPr lang="ru-RU" sz="1600" b="1" dirty="0" smtClean="0"/>
            </a:br>
            <a:r>
              <a:rPr lang="ru-RU" sz="1600" b="1" dirty="0" smtClean="0"/>
              <a:t>Символ её бережно несём!</a:t>
            </a:r>
            <a:br>
              <a:rPr lang="ru-RU" sz="1600" b="1" dirty="0" smtClean="0"/>
            </a:br>
            <a:r>
              <a:rPr lang="ru-RU" sz="1600" b="1" dirty="0" smtClean="0"/>
              <a:t>Чёрный дым, оранжевое пламя,</a:t>
            </a:r>
            <a:br>
              <a:rPr lang="ru-RU" sz="1600" b="1" dirty="0" smtClean="0"/>
            </a:br>
            <a:r>
              <a:rPr lang="ru-RU" sz="1600" b="1" dirty="0" smtClean="0"/>
              <a:t>Из руки к руке, и сердцу легче!</a:t>
            </a:r>
            <a:br>
              <a:rPr lang="ru-RU" sz="1600" b="1" dirty="0" smtClean="0"/>
            </a:br>
            <a:r>
              <a:rPr lang="ru-RU" sz="1600" b="1" dirty="0" smtClean="0"/>
              <a:t>Узелок завяжем мы на память</a:t>
            </a:r>
            <a:br>
              <a:rPr lang="ru-RU" sz="1600" b="1" dirty="0" smtClean="0"/>
            </a:br>
            <a:r>
              <a:rPr lang="ru-RU" sz="1600" b="1" dirty="0" smtClean="0"/>
              <a:t>О Победе, нету его крепче!</a:t>
            </a:r>
            <a:br>
              <a:rPr lang="ru-RU" sz="1600" b="1" dirty="0" smtClean="0"/>
            </a:br>
            <a:endParaRPr lang="ru-RU" sz="1600" b="1" dirty="0" smtClean="0"/>
          </a:p>
          <a:p>
            <a:pPr algn="r"/>
            <a:r>
              <a:rPr lang="ru-RU" sz="1400" b="1" i="1" dirty="0" smtClean="0"/>
              <a:t>Галина Филиппова</a:t>
            </a:r>
            <a:endParaRPr lang="ru-RU" sz="1400" b="1" dirty="0" smtClean="0"/>
          </a:p>
          <a:p>
            <a:endParaRPr lang="ru-RU" sz="1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685800" y="468633"/>
            <a:ext cx="27432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5" name="Содержимое 4" descr="C:\Users\Ирина\Desktop\внеурочная деят на 9 мая\28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912" y="1412776"/>
            <a:ext cx="3914555" cy="3624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685800" y="476672"/>
            <a:ext cx="8206680" cy="5771728"/>
          </a:xfrm>
        </p:spPr>
        <p:txBody>
          <a:bodyPr/>
          <a:lstStyle/>
          <a:p>
            <a:endParaRPr lang="ru-RU" sz="2400" dirty="0" smtClean="0"/>
          </a:p>
          <a:p>
            <a:r>
              <a:rPr lang="ru-RU" sz="2400" dirty="0" smtClean="0"/>
              <a:t>Брошь-бант готова!</a:t>
            </a:r>
          </a:p>
          <a:p>
            <a:endParaRPr lang="ru-RU" sz="2400" dirty="0" smtClean="0"/>
          </a:p>
          <a:p>
            <a:endParaRPr lang="ru-RU" sz="2400" dirty="0" smtClean="0"/>
          </a:p>
          <a:p>
            <a:endParaRPr lang="ru-RU" sz="2400" dirty="0" smtClean="0"/>
          </a:p>
          <a:p>
            <a:endParaRPr lang="ru-RU" sz="2400" dirty="0" smtClean="0"/>
          </a:p>
          <a:p>
            <a:endParaRPr lang="ru-RU" sz="2400" dirty="0" smtClean="0"/>
          </a:p>
          <a:p>
            <a:endParaRPr lang="ru-RU" sz="2400" dirty="0" smtClean="0"/>
          </a:p>
          <a:p>
            <a:endParaRPr lang="ru-RU" sz="2400" dirty="0" smtClean="0"/>
          </a:p>
          <a:p>
            <a:endParaRPr lang="ru-RU" sz="2400" dirty="0" smtClean="0"/>
          </a:p>
          <a:p>
            <a:endParaRPr lang="ru-RU" sz="2400" dirty="0" smtClean="0"/>
          </a:p>
          <a:p>
            <a:r>
              <a:rPr lang="ru-RU" sz="2400" dirty="0" smtClean="0"/>
              <a:t>Готовим подарки, радуем близких и радуемся сами!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D:\Desktop\ryCnsXQxNWQ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7253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Desktop\zxRiepXq-h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48680"/>
            <a:ext cx="3935774" cy="5600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D:\Desktop\YRe8AQPpDO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0590" y="404664"/>
            <a:ext cx="3937874" cy="5777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6556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Desktop\-hd4RXpTRe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226" y="476672"/>
            <a:ext cx="3609687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D:\Desktop\YRe8AQPpDO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32656"/>
            <a:ext cx="4536504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381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cache3.youla.io/files/images/780_780/5c/c1/5cc1571565bcf17cd34f044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642" y="692696"/>
            <a:ext cx="4979422" cy="5872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s://www.maam.ru/upload/blogs/detsad-917201-149379723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0864" y="630386"/>
            <a:ext cx="4479608" cy="5997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0374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cs1.livemaster.ru/storage/76/aa/9c5b3cde60645f6768eacddf66lx--ukrasheniya-broshi-iz-georgievskoj-lenty-k-dnyu-pobed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816" y="666638"/>
            <a:ext cx="4464496" cy="528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ds05.infourok.ru/uploads/ex/0caa/00096f01-cd13af58/hello_html_44842bd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666638"/>
            <a:ext cx="3784736" cy="5497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7004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221324.selcdn.ru/prod-media/backend/pictures/6a25f48111634cce94550300cf2b9449.lar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697" y="620688"/>
            <a:ext cx="7488832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1014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cache3.youla.io/files/images/780_780/5a/da/5ada30a562e1c68a7c5d5b5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45332"/>
            <a:ext cx="7344816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9521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www.passionforum.ru/upload/052/u5219/005/cf269be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620688"/>
            <a:ext cx="7836024" cy="5364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258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1368896"/>
          </a:xfrm>
        </p:spPr>
        <p:txBody>
          <a:bodyPr>
            <a:noAutofit/>
          </a:bodyPr>
          <a:lstStyle/>
          <a:p>
            <a:r>
              <a:rPr lang="ru-RU" sz="2400" b="1" i="1" dirty="0" smtClean="0"/>
              <a:t>Семья Салиховых поздравляет Ветеранов войны, учителей, учащихся школы №40 и всех жителей </a:t>
            </a:r>
            <a:r>
              <a:rPr lang="ru-RU" sz="2400" b="1" i="1" dirty="0" err="1" smtClean="0"/>
              <a:t>г.Набережные</a:t>
            </a:r>
            <a:r>
              <a:rPr lang="ru-RU" sz="2400" b="1" i="1" dirty="0" smtClean="0"/>
              <a:t> Челны с Великим  праздником Победы- 9 мая!</a:t>
            </a:r>
            <a:endParaRPr lang="ru-RU" sz="2400" b="1" i="1" dirty="0"/>
          </a:p>
        </p:txBody>
      </p:sp>
      <p:pic>
        <p:nvPicPr>
          <p:cNvPr id="4" name="Picture 2" descr="https://img13.postila.ru/resize?w=660&amp;src=%2Fdata%2F64%2Fd3%2F9d%2Fd0%2F64d39dd0427e7ad87bce5aaf3fadf7ac1ed6f046ecb00c1643954d06ff4daba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1489924"/>
            <a:ext cx="4270277" cy="3202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https://za-pobedu.ru/upload/iblock/700/700f330a2c67a09fd41b83d72db4c43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-47310"/>
            <a:ext cx="3384376" cy="3074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https://cs5.livemaster.ru/storage/e2/52/4ddb20e94fb14fa6b8cab67218x7--ukrasheniya-brosh-lenta-georgievskaya-k-9-may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983930"/>
            <a:ext cx="2723665" cy="3631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9106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Ирина\Desktop\17_no_12_imperatrica_ekaterina_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7463" y="908720"/>
            <a:ext cx="2676986" cy="4572000"/>
          </a:xfrm>
          <a:prstGeom prst="rect">
            <a:avLst/>
          </a:prstGeom>
          <a:noFill/>
        </p:spPr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685800" y="476672"/>
            <a:ext cx="4966320" cy="5771728"/>
          </a:xfrm>
        </p:spPr>
        <p:txBody>
          <a:bodyPr>
            <a:normAutofit/>
          </a:bodyPr>
          <a:lstStyle/>
          <a:p>
            <a:r>
              <a:rPr lang="ru-RU" sz="1800" b="1" dirty="0" smtClean="0"/>
              <a:t>Немного из истории. </a:t>
            </a:r>
          </a:p>
          <a:p>
            <a:pPr>
              <a:lnSpc>
                <a:spcPct val="150000"/>
              </a:lnSpc>
            </a:pP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В 1769 году императрица Екатерина 2 учредила награду для офицеров Русской Армии -орден Святого Георгия. Носить его полагалось на «ленте шёлковой о трёх чёрных и двух оранжевых полосах», в последствии за ней и закрепилось название - Георгиевская лента.  Эта лента с небольшими изменениями вошла в нагрудную систему СССР как «Гвардейская лента»- знак особого отличия солдата. Ею обтянута колодка очень почётного «солдатского» ордена Славы. Чёрный и оранжевый цвета символизируют собой цвет пороха и огня.</a:t>
            </a:r>
            <a:endParaRPr lang="ru-RU" sz="17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685800" y="620688"/>
            <a:ext cx="2950096" cy="562771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Ирина\Desktop\внеурочная деят на 9 мая\0011-011-Georgievskaja-lentoch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7834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5" name="Содержимое 4" descr="C:\Users\Ирина\Desktop\внеурочная деят на 9 мая\4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872" y="2780928"/>
            <a:ext cx="5111750" cy="3837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685800" y="764704"/>
            <a:ext cx="7990656" cy="5483696"/>
          </a:xfrm>
        </p:spPr>
        <p:txBody>
          <a:bodyPr/>
          <a:lstStyle/>
          <a:p>
            <a:r>
              <a:rPr lang="ru-RU" sz="2000" dirty="0" smtClean="0"/>
              <a:t>Для работы нам понадобятся следующие </a:t>
            </a:r>
            <a:r>
              <a:rPr lang="ru-RU" sz="2000" b="1" dirty="0" smtClean="0"/>
              <a:t>материалы и инструменты</a:t>
            </a:r>
            <a:r>
              <a:rPr lang="ru-RU" sz="2000" dirty="0" smtClean="0"/>
              <a:t>:</a:t>
            </a:r>
            <a:br>
              <a:rPr lang="ru-RU" sz="2000" dirty="0" smtClean="0"/>
            </a:br>
            <a:r>
              <a:rPr lang="ru-RU" sz="2000" dirty="0" smtClean="0"/>
              <a:t>- лента георгиевская (57см);</a:t>
            </a:r>
            <a:br>
              <a:rPr lang="ru-RU" sz="2000" dirty="0" smtClean="0"/>
            </a:br>
            <a:r>
              <a:rPr lang="ru-RU" sz="2000" dirty="0" smtClean="0"/>
              <a:t>- основа для броши (булавка);</a:t>
            </a:r>
            <a:br>
              <a:rPr lang="ru-RU" sz="2000" dirty="0" smtClean="0"/>
            </a:br>
            <a:r>
              <a:rPr lang="ru-RU" sz="2000" dirty="0" smtClean="0"/>
              <a:t>- декор (звездочка, пуговица);</a:t>
            </a:r>
            <a:br>
              <a:rPr lang="ru-RU" sz="2000" dirty="0" smtClean="0"/>
            </a:br>
            <a:r>
              <a:rPr lang="ru-RU" sz="2000" dirty="0" smtClean="0"/>
              <a:t>- клеевой пистолет;</a:t>
            </a:r>
            <a:br>
              <a:rPr lang="ru-RU" sz="2000" dirty="0" smtClean="0"/>
            </a:br>
            <a:r>
              <a:rPr lang="ru-RU" sz="2000" dirty="0" smtClean="0"/>
              <a:t>- зажигалка (свеча);</a:t>
            </a:r>
            <a:br>
              <a:rPr lang="ru-RU" sz="2000" dirty="0" smtClean="0"/>
            </a:br>
            <a:r>
              <a:rPr lang="ru-RU" sz="2000" dirty="0" smtClean="0"/>
              <a:t>- пинцет;</a:t>
            </a:r>
            <a:br>
              <a:rPr lang="ru-RU" sz="2000" dirty="0" smtClean="0"/>
            </a:br>
            <a:r>
              <a:rPr lang="ru-RU" sz="2000" dirty="0" smtClean="0"/>
              <a:t>- ножницы.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5" name="Содержимое 4" descr="C:\Users\Ирина\Desktop\внеурочная деят на 9 мая\5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03013" y="2348880"/>
            <a:ext cx="6563072" cy="3637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685800" y="548680"/>
            <a:ext cx="8134672" cy="518457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Для броши нам понадобятся четыре отрезка георгиевской ленты: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1 - 25 см;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2 - 15см;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3 - 10см;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4 - 7см.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685800" y="468633"/>
            <a:ext cx="27432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6" name="Содержимое 5" descr="C:\Users\Ирина\Desktop\внеурочная деят на 9 мая\7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4581128"/>
            <a:ext cx="3384376" cy="1892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683568" y="620688"/>
            <a:ext cx="8064896" cy="5472608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Сначала сделаем </a:t>
            </a:r>
            <a:r>
              <a:rPr lang="ru-RU" sz="2400" i="1" dirty="0" smtClean="0"/>
              <a:t>основу</a:t>
            </a:r>
            <a:r>
              <a:rPr lang="ru-RU" sz="2400" dirty="0" smtClean="0"/>
              <a:t> из ленты длиной 25см.</a:t>
            </a:r>
            <a:br>
              <a:rPr lang="ru-RU" sz="2400" dirty="0" smtClean="0"/>
            </a:br>
            <a:r>
              <a:rPr lang="ru-RU" sz="2400" dirty="0" smtClean="0"/>
              <a:t>Край ленты складываем вдвое и обрезаем ножницами, как указано на фото.</a:t>
            </a:r>
          </a:p>
          <a:p>
            <a:endParaRPr lang="ru-RU" sz="2400" dirty="0" smtClean="0"/>
          </a:p>
          <a:p>
            <a:endParaRPr lang="ru-RU" sz="2400" dirty="0" smtClean="0"/>
          </a:p>
          <a:p>
            <a:endParaRPr lang="ru-RU" sz="2400" dirty="0" smtClean="0"/>
          </a:p>
          <a:p>
            <a:endParaRPr lang="ru-RU" sz="2400" dirty="0" smtClean="0"/>
          </a:p>
          <a:p>
            <a:endParaRPr lang="ru-RU" sz="2400" dirty="0" smtClean="0"/>
          </a:p>
          <a:p>
            <a:r>
              <a:rPr lang="ru-RU" sz="2400" dirty="0" smtClean="0"/>
              <a:t>Такой способ обработки края ленты называется "флажок".</a:t>
            </a:r>
          </a:p>
          <a:p>
            <a:endParaRPr lang="ru-RU" sz="2400" dirty="0"/>
          </a:p>
        </p:txBody>
      </p:sp>
      <p:pic>
        <p:nvPicPr>
          <p:cNvPr id="5" name="Рисунок 4" descr="C:\Users\Ирина\Desktop\внеурочная деят на 9 мая\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54914" y="2420888"/>
            <a:ext cx="4392488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683568" y="548680"/>
            <a:ext cx="7992888" cy="5652120"/>
          </a:xfrm>
        </p:spPr>
        <p:txBody>
          <a:bodyPr/>
          <a:lstStyle/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Обрезанные края обрабатываем над огнем свечи или зажигалкой.</a:t>
            </a:r>
          </a:p>
          <a:p>
            <a:endParaRPr lang="ru-RU" dirty="0"/>
          </a:p>
        </p:txBody>
      </p:sp>
      <p:pic>
        <p:nvPicPr>
          <p:cNvPr id="5" name="Рисунок 4" descr="C:\Users\Ирина\Desktop\внеурочная деят на 9 мая\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3933056"/>
            <a:ext cx="5940425" cy="2176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5" name="Содержимое 4" descr="C:\Users\Ирина\Desktop\внеурочная деят на 9 мая\9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2276872"/>
            <a:ext cx="3528392" cy="4437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685800" y="836712"/>
            <a:ext cx="8062664" cy="5400600"/>
          </a:xfrm>
        </p:spPr>
        <p:txBody>
          <a:bodyPr/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Формируем из ленты петельку. По линиям, указанным на фото, на внутреннюю сторону наносим клей, тем самым фиксируем заданную форму. 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Примечание: чем дальше друг от друга вы разведете края ленты, тем объемнее окажется верхняя часть (петелька).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60</TotalTime>
  <Words>332</Words>
  <Application>Microsoft Office PowerPoint</Application>
  <PresentationFormat>Экран (4:3)</PresentationFormat>
  <Paragraphs>97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NewsPrint</vt:lpstr>
      <vt:lpstr>      Брошь из георгиевской ленты  к 9 мая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Брошь из георгиевской ленты  к 9 мая</dc:title>
  <dc:creator>Регина</dc:creator>
  <cp:lastModifiedBy>admin</cp:lastModifiedBy>
  <cp:revision>9</cp:revision>
  <dcterms:created xsi:type="dcterms:W3CDTF">2018-04-24T06:10:41Z</dcterms:created>
  <dcterms:modified xsi:type="dcterms:W3CDTF">2020-04-26T17:50:23Z</dcterms:modified>
</cp:coreProperties>
</file>